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140" r:id="rId3"/>
    <p:sldId id="1151" r:id="rId4"/>
    <p:sldId id="1142" r:id="rId5"/>
    <p:sldId id="1143" r:id="rId6"/>
    <p:sldId id="1144" r:id="rId7"/>
    <p:sldId id="1145" r:id="rId8"/>
    <p:sldId id="1146" r:id="rId9"/>
    <p:sldId id="1147" r:id="rId10"/>
    <p:sldId id="1148" r:id="rId11"/>
    <p:sldId id="1149"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6</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41374"/>
          </a:xfrm>
        </p:spPr>
        <p:txBody>
          <a:bodyPr/>
          <a:lstStyle/>
          <a:p>
            <a:pPr hangingPunct="0">
              <a:lnSpc>
                <a:spcPct val="130000"/>
              </a:lnSpc>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NOT mentioned as a use of drums in ancient China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Military signals in war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Accompanying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陪伴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dances and dramas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Predicting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预测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future weather changes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Wishing good harvests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57115" y="726775"/>
            <a:ext cx="407484" cy="524567"/>
          </a:xfrm>
          <a:prstGeom prst="rect">
            <a:avLst/>
          </a:prstGeom>
        </p:spPr>
        <p:txBody>
          <a:bodyPr wrap="none">
            <a:spAutoFit/>
          </a:bodyPr>
          <a:lstStyle/>
          <a:p>
            <a:pPr>
              <a:lnSpc>
                <a:spcPct val="130000"/>
              </a:lnSpc>
            </a:pPr>
            <a:r>
              <a:rPr lang="en-US" altLang="zh-CN" sz="2400" dirty="0"/>
              <a:t>C</a:t>
            </a:r>
            <a:endParaRPr lang="zh-CN" altLang="en-US" dirty="0"/>
          </a:p>
        </p:txBody>
      </p:sp>
      <p:sp>
        <p:nvSpPr>
          <p:cNvPr id="5" name="内容占位符 2"/>
          <p:cNvSpPr txBox="1">
            <a:spLocks/>
          </p:cNvSpPr>
          <p:nvPr/>
        </p:nvSpPr>
        <p:spPr bwMode="auto">
          <a:xfrm>
            <a:off x="360854" y="3140968"/>
            <a:ext cx="11485848" cy="3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“drums came to be used in ancient Chinese practices such as sacrifice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祭祀</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military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军事</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labor and other activities”“In ancient China, agriculture was the main form of production and drums were considered a must for a good harvest.”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national band, drama, folk art, song and dance, boat racing, lion dance, festival gathering and labor competition were all together with the beats of drums.”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文中提到鼓用于军事、舞蹈、戏剧和丰收愿望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未提到预测天气变化。故选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746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main purpose of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introduce different types of Chinese drums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explain the spiritual and cultural importance of drums in Chinese history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compare drums used in ancient and modern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describe how drums are made in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035451" y="873558"/>
            <a:ext cx="3787957" cy="470586"/>
          </a:xfrm>
          <a:prstGeom prst="rect">
            <a:avLst/>
          </a:prstGeom>
        </p:spPr>
      </p:pic>
      <p:sp>
        <p:nvSpPr>
          <p:cNvPr id="5" name="矩形 4"/>
          <p:cNvSpPr/>
          <p:nvPr/>
        </p:nvSpPr>
        <p:spPr>
          <a:xfrm>
            <a:off x="892058" y="846854"/>
            <a:ext cx="389850" cy="461665"/>
          </a:xfrm>
          <a:prstGeom prst="rect">
            <a:avLst/>
          </a:prstGeom>
        </p:spPr>
        <p:txBody>
          <a:bodyPr wrap="none">
            <a:spAutoFit/>
          </a:bodyPr>
          <a:lstStyle/>
          <a:p>
            <a:r>
              <a:rPr lang="en-US" altLang="zh-CN" sz="2400" dirty="0"/>
              <a:t>B</a:t>
            </a:r>
            <a:endParaRPr lang="zh-CN" altLang="en-US" dirty="0"/>
          </a:p>
        </p:txBody>
      </p:sp>
      <p:sp>
        <p:nvSpPr>
          <p:cNvPr id="6" name="内容占位符 3"/>
          <p:cNvSpPr txBox="1">
            <a:spLocks/>
          </p:cNvSpPr>
          <p:nvPr/>
        </p:nvSpPr>
        <p:spPr bwMode="auto">
          <a:xfrm>
            <a:off x="360854" y="342900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主旨大意题。通读全文可知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本文主要介绍了鼓文化的历史及意义。故选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6817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82669"/>
            <a:ext cx="11485848" cy="576248"/>
          </a:xfrm>
        </p:spPr>
        <p:txBody>
          <a:bodyPr/>
          <a:lstStyle/>
          <a:p>
            <a:pPr hangingPunct="0">
              <a:spcAft>
                <a:spcPts val="0"/>
              </a:spcAf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本文主要介绍了中国的鼓文化的意义及其历史发展。</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186699"/>
            <a:ext cx="11485848" cy="1522221"/>
          </a:xfrm>
          <a:prstGeom prst="rect">
            <a:avLst/>
          </a:prstGeom>
        </p:spPr>
      </p:pic>
      <p:pic>
        <p:nvPicPr>
          <p:cNvPr id="4" name="语篇导航-DA.eps" descr="id:2147486413;FounderCES"/>
          <p:cNvPicPr/>
          <p:nvPr/>
        </p:nvPicPr>
        <p:blipFill>
          <a:blip r:embed="rId3"/>
          <a:stretch>
            <a:fillRect/>
          </a:stretch>
        </p:blipFill>
        <p:spPr>
          <a:xfrm>
            <a:off x="513928" y="2924944"/>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h106.jpg" descr="id:2147488405;FounderCES"/>
          <p:cNvPicPr/>
          <p:nvPr/>
        </p:nvPicPr>
        <p:blipFill>
          <a:blip r:embed="rId2"/>
          <a:stretch>
            <a:fillRect/>
          </a:stretch>
        </p:blipFill>
        <p:spPr>
          <a:xfrm>
            <a:off x="1853633" y="1992493"/>
            <a:ext cx="7080812" cy="2762387"/>
          </a:xfrm>
          <a:prstGeom prst="rect">
            <a:avLst/>
          </a:prstGeom>
        </p:spPr>
      </p:pic>
      <p:pic>
        <p:nvPicPr>
          <p:cNvPr id="4" name="篇章导图.eps" descr="id:2147488831;FounderCES"/>
          <p:cNvPicPr/>
          <p:nvPr/>
        </p:nvPicPr>
        <p:blipFill>
          <a:blip r:embed="rId3"/>
          <a:stretch>
            <a:fillRect/>
          </a:stretch>
        </p:blipFill>
        <p:spPr>
          <a:xfrm>
            <a:off x="335360" y="1059967"/>
            <a:ext cx="1694674" cy="471967"/>
          </a:xfrm>
          <a:prstGeom prst="rect">
            <a:avLst/>
          </a:prstGeom>
        </p:spPr>
      </p:pic>
    </p:spTree>
    <p:extLst>
      <p:ext uri="{BB962C8B-B14F-4D97-AF65-F5344CB8AC3E}">
        <p14:creationId xmlns:p14="http://schemas.microsoft.com/office/powerpoint/2010/main" val="7366302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drum has been in Chinese civilization for thousands of years and has a deep spiritual meaning which is more than a kind of musical instrument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drum was mentioned in Chinese history in the Pottery Age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Zhou Dynasty set up the drum music institution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was responsible for the management of officers known as “drum men” and developed a complete drum music system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then on, drums came to be used in ancient Chinese practices such as sacrifice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祭祀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military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军事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labor and other activities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ancient China, agriculture was the main form of production and drums were considered a must for a good harvest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Since the sound of drums sounds like that of thunder, it was believed that playing drums could attract rain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the instrument was used to wish good weather and to “communicate” with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Drums also played a part in the war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of a strong resonance effect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共振作用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drum’s sound could go very far while increasing fear in the heart of the enemies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the drum was used as a military booster for a long time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Tang and Song Dynasties, the society was developing fast and drums were widely used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national band, drama, folk art, song and dance, boat racing, lion dance, festival gathering and labor competition were all together with the beats of drums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sound of drums became synonymous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同义的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celebrations, filling hearts with joy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different types of Chinese drums today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example, “Taiping Drum” is used to express hope for peace and prosperity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繁荣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while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Ansai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Waist Drum” is meant to show the spirit of the Loess Plateau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黄土高原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heroic character of farmers in Northwest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Kaifeng has “Pan Drum”,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Luochuan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Shaanxi Province is known for its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Drum”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also some cheerful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time-honoured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drum dances such as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Fengyang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Flower Drum” in Anhui Province and “Fishing Basket Flower Drum” in Jiangsu Province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word, drum culture shows safety and prosperity of Chinese society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thousands of years, Chinese people have always been expecting peace and satisfaction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solidFill>
                <a:prstClr val="black"/>
              </a:solidFill>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were drums believed to help with agriculture in ancient China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they were used to scare away birds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their sound was similar to thunder, which was thought to attract rain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farmers played drums during harvest festivals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drums helped organize laborers in the fields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00767" y="829436"/>
            <a:ext cx="389850" cy="461665"/>
          </a:xfrm>
          <a:prstGeom prst="rect">
            <a:avLst/>
          </a:prstGeom>
        </p:spPr>
        <p:txBody>
          <a:bodyPr wrap="none">
            <a:spAutoFit/>
          </a:bodyPr>
          <a:lstStyle/>
          <a:p>
            <a:r>
              <a:rPr lang="en-US" altLang="zh-CN" sz="2400" dirty="0"/>
              <a:t>B</a:t>
            </a:r>
            <a:endParaRPr lang="zh-CN" altLang="en-US" dirty="0"/>
          </a:p>
        </p:txBody>
      </p:sp>
      <p:sp>
        <p:nvSpPr>
          <p:cNvPr id="5" name="内容占位符 1"/>
          <p:cNvSpPr txBox="1">
            <a:spLocks/>
          </p:cNvSpPr>
          <p:nvPr/>
        </p:nvSpPr>
        <p:spPr bwMode="auto">
          <a:xfrm>
            <a:off x="334566" y="3517081"/>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ancient China, agriculture was the main form of production and drums were considered a must for a good harvest. Since the sound of drums sounds like that of thunder, it was believed that playing drums could attract rain.”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在中国古代</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农业是主要的生产形式</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鼓被认为是获得好收成的必需品。因为打鼓的声音听起来像打雷的声音</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所以人们认为打鼓可以吸引雨水。故选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16807"/>
          </a:xfrm>
        </p:spPr>
        <p:txBody>
          <a:bodyPr/>
          <a:lstStyle/>
          <a:p>
            <a:pPr hangingPunct="0">
              <a:lnSpc>
                <a:spcPct val="140000"/>
              </a:lnSpc>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infer about the role of drums in Tang and Song Dynasties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were mainly used in religious ceremonies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宗教仪式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became less important compared to other instruments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were widely used in different social and cultural activities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were only played by professional musicians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74534" y="742351"/>
            <a:ext cx="407484" cy="552267"/>
          </a:xfrm>
          <a:prstGeom prst="rect">
            <a:avLst/>
          </a:prstGeom>
        </p:spPr>
        <p:txBody>
          <a:bodyPr wrap="none">
            <a:spAutoFit/>
          </a:bodyPr>
          <a:lstStyle/>
          <a:p>
            <a:pPr>
              <a:lnSpc>
                <a:spcPct val="140000"/>
              </a:lnSpc>
            </a:pPr>
            <a:r>
              <a:rPr lang="en-US" altLang="zh-CN" sz="2400" dirty="0"/>
              <a:t>C</a:t>
            </a:r>
            <a:endParaRPr lang="zh-CN" altLang="en-US" dirty="0"/>
          </a:p>
        </p:txBody>
      </p:sp>
      <p:sp>
        <p:nvSpPr>
          <p:cNvPr id="5" name="内容占位符 1"/>
          <p:cNvSpPr txBox="1">
            <a:spLocks/>
          </p:cNvSpPr>
          <p:nvPr/>
        </p:nvSpPr>
        <p:spPr bwMode="auto">
          <a:xfrm>
            <a:off x="360854" y="3356992"/>
            <a:ext cx="11485848" cy="3133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the Tang and Song Dynasties, the society was developing fast and drums were widely used. The national band, drama, folk art, song and dance, boat racing, lion dance, festival gathering and labor competition were all together with the beats of drums.”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唐宋时期</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社会发展迅速</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鼓被广泛使用。民族乐队、戏剧、民间艺术、歌舞、划船比赛、舞狮、节日聚会、劳动比赛等都在鼓声中齐声进行。故选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459</TotalTime>
  <Words>690</Words>
  <Application>Microsoft Office PowerPoint</Application>
  <PresentationFormat>自定义</PresentationFormat>
  <Paragraphs>38</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450</cp:revision>
  <dcterms:created xsi:type="dcterms:W3CDTF">2020-11-06T05:24:00Z</dcterms:created>
  <dcterms:modified xsi:type="dcterms:W3CDTF">2025-09-17T14:27:07Z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